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63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1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4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840480" cy="5143500"/>
          </a:xfrm>
          <a:prstGeom prst="rect">
            <a:avLst/>
          </a:prstGeom>
          <a:solidFill>
            <a:srgbClr val="0D3B1E"/>
          </a:solidFill>
          <a:ln w="12700">
            <a:solidFill>
              <a:srgbClr val="0D3B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0480" y="0"/>
            <a:ext cx="530352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840480" y="0"/>
            <a:ext cx="5303520" cy="5143500"/>
          </a:xfrm>
          <a:prstGeom prst="rect">
            <a:avLst/>
          </a:prstGeom>
          <a:solidFill>
            <a:srgbClr val="0D3B1E">
              <a:alpha val="50000"/>
            </a:srgbClr>
          </a:solidFill>
          <a:ln w="12700">
            <a:solidFill>
              <a:srgbClr val="0D3B1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65760"/>
            <a:ext cx="1463040" cy="14630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1828800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PRESTI'CAN</a:t>
            </a:r>
            <a:endParaRPr lang="en-US" sz="3600" dirty="0"/>
          </a:p>
        </p:txBody>
      </p:sp>
      <p:sp>
        <p:nvSpPr>
          <p:cNvPr id="7" name="Text 3"/>
          <p:cNvSpPr/>
          <p:nvPr/>
        </p:nvSpPr>
        <p:spPr>
          <a:xfrm>
            <a:off x="320040" y="2514600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 déchets plus légers,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mieux triés !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320040" y="3429000"/>
            <a:ext cx="2011680" cy="36576"/>
          </a:xfrm>
          <a:prstGeom prst="rect">
            <a:avLst/>
          </a:prstGeom>
          <a:solidFill>
            <a:srgbClr val="B8952A"/>
          </a:solidFill>
          <a:ln w="12700">
            <a:solidFill>
              <a:srgbClr val="B8952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5"/>
          <p:cNvSpPr/>
          <p:nvPr/>
        </p:nvSpPr>
        <p:spPr>
          <a:xfrm>
            <a:off x="320040" y="3547872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DD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 clé en main de collecte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CCDD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recyclage d'aluminium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CCDD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la restauration professionnelle</a:t>
            </a:r>
            <a:endParaRPr lang="en-US" sz="1100" dirty="0"/>
          </a:p>
        </p:txBody>
      </p:sp>
      <p:sp>
        <p:nvSpPr>
          <p:cNvPr id="10" name="Shape 6"/>
          <p:cNvSpPr/>
          <p:nvPr/>
        </p:nvSpPr>
        <p:spPr>
          <a:xfrm>
            <a:off x="0" y="4732020"/>
            <a:ext cx="9144000" cy="411480"/>
          </a:xfrm>
          <a:prstGeom prst="rect">
            <a:avLst/>
          </a:prstGeom>
          <a:solidFill>
            <a:srgbClr val="0A2D17"/>
          </a:solidFill>
          <a:ln w="12700">
            <a:solidFill>
              <a:srgbClr val="0A2D1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7"/>
          <p:cNvSpPr/>
          <p:nvPr/>
        </p:nvSpPr>
        <p:spPr>
          <a:xfrm>
            <a:off x="0" y="4750308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CC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direction@prestican.com   ·   0785 267 395   ·   prestican.com   ·   Roquebrune-Cap-Martin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320040" y="228600"/>
            <a:ext cx="502920" cy="502920"/>
          </a:xfrm>
          <a:prstGeom prst="ellipse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20040" y="2286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60120" y="256032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6B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 DÉFI ENVIRONNEMENTAL</a:t>
            </a:r>
            <a:endParaRPr lang="en-US" sz="2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7920" y="137160"/>
            <a:ext cx="2606040" cy="46634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217920" y="137160"/>
            <a:ext cx="2606040" cy="4663440"/>
          </a:xfrm>
          <a:prstGeom prst="rect">
            <a:avLst/>
          </a:prstGeom>
          <a:solidFill>
            <a:srgbClr val="1B6B3A">
              <a:alpha val="70000"/>
            </a:srgbClr>
          </a:solidFill>
          <a:ln w="12700">
            <a:solidFill>
              <a:srgbClr val="1B6B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5"/>
          <p:cNvSpPr/>
          <p:nvPr/>
        </p:nvSpPr>
        <p:spPr>
          <a:xfrm>
            <a:off x="320040" y="868680"/>
            <a:ext cx="5623560" cy="123444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365760" y="896112"/>
            <a:ext cx="5303520" cy="118872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120 000 tonnes</a:t>
            </a:r>
            <a:endParaRPr lang="en-US" sz="3400" dirty="0"/>
          </a:p>
          <a:p>
            <a:pPr marL="0" indent="0">
              <a:buNone/>
            </a:pPr>
            <a:r>
              <a:rPr lang="en-US" sz="1100" dirty="0">
                <a:solidFill>
                  <a:srgbClr val="CC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déchets / an dans les Alpes-Maritimes par les seuls professionnels de la restauration</a:t>
            </a:r>
            <a:endParaRPr lang="en-US" sz="3400" dirty="0"/>
          </a:p>
        </p:txBody>
      </p:sp>
      <p:sp>
        <p:nvSpPr>
          <p:cNvPr id="10" name="Shape 7"/>
          <p:cNvSpPr/>
          <p:nvPr/>
        </p:nvSpPr>
        <p:spPr>
          <a:xfrm>
            <a:off x="320040" y="2304288"/>
            <a:ext cx="1691640" cy="1417320"/>
          </a:xfrm>
          <a:prstGeom prst="rect">
            <a:avLst/>
          </a:prstGeom>
          <a:solidFill>
            <a:srgbClr val="FFF3E0"/>
          </a:solidFill>
          <a:ln w="12700">
            <a:solidFill>
              <a:srgbClr val="C8722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8"/>
          <p:cNvSpPr/>
          <p:nvPr/>
        </p:nvSpPr>
        <p:spPr>
          <a:xfrm>
            <a:off x="320040" y="2359152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872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60 %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320040" y="2990088"/>
            <a:ext cx="1691640" cy="59436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volume lié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l'aluminium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2148840" y="2304288"/>
            <a:ext cx="1691640" cy="1417320"/>
          </a:xfrm>
          <a:prstGeom prst="rect">
            <a:avLst/>
          </a:prstGeom>
          <a:solidFill>
            <a:srgbClr val="D4EDDA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1"/>
          <p:cNvSpPr/>
          <p:nvPr/>
        </p:nvSpPr>
        <p:spPr>
          <a:xfrm>
            <a:off x="2148840" y="2359152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E8B5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95 %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2148840" y="2990088"/>
            <a:ext cx="1691640" cy="59436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d'énergie économisée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recycler l'alu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3977640" y="2304288"/>
            <a:ext cx="1691640" cy="1417320"/>
          </a:xfrm>
          <a:prstGeom prst="rect">
            <a:avLst/>
          </a:prstGeom>
          <a:solidFill>
            <a:srgbClr val="EBF7EE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4"/>
          <p:cNvSpPr/>
          <p:nvPr/>
        </p:nvSpPr>
        <p:spPr>
          <a:xfrm>
            <a:off x="3977640" y="2359152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B6B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 t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3977640" y="2990088"/>
            <a:ext cx="1691640" cy="59436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CO₂ évitées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 tonne recyclée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20040" y="3886200"/>
            <a:ext cx="5623560" cy="594360"/>
          </a:xfrm>
          <a:prstGeom prst="roundRect">
            <a:avLst>
              <a:gd name="adj" fmla="val 7692"/>
            </a:avLst>
          </a:prstGeom>
          <a:solidFill>
            <a:srgbClr val="D4EDDA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17"/>
          <p:cNvSpPr/>
          <p:nvPr/>
        </p:nvSpPr>
        <p:spPr>
          <a:xfrm>
            <a:off x="411480" y="3904488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⚖  Loi AGEC : le tri professionnel des déchets est une obligation légale croissante — Presti'Can vous met en conformité sans effort.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"/>
            <a:ext cx="777240" cy="7772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188720" y="228600"/>
            <a:ext cx="502920" cy="50292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2"/>
          <p:cNvSpPr/>
          <p:nvPr/>
        </p:nvSpPr>
        <p:spPr>
          <a:xfrm>
            <a:off x="1188720" y="2286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02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1874520" y="25603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NOTRE SOLUTION — Clé en main, zéro contrainte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320040" y="1097280"/>
            <a:ext cx="2651760" cy="3520440"/>
          </a:xfrm>
          <a:prstGeom prst="rect">
            <a:avLst/>
          </a:prstGeom>
          <a:solidFill>
            <a:srgbClr val="FFFFFF"/>
          </a:solidFill>
          <a:ln w="12700">
            <a:solidFill>
              <a:srgbClr val="2E8B57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Shape 5"/>
          <p:cNvSpPr/>
          <p:nvPr/>
        </p:nvSpPr>
        <p:spPr>
          <a:xfrm>
            <a:off x="1325880" y="1234440"/>
            <a:ext cx="640080" cy="640080"/>
          </a:xfrm>
          <a:prstGeom prst="ellipse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1325880" y="1234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1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320040" y="2011680"/>
            <a:ext cx="2651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📦</a:t>
            </a:r>
            <a:endParaRPr lang="en-US" sz="3000" dirty="0"/>
          </a:p>
        </p:txBody>
      </p:sp>
      <p:sp>
        <p:nvSpPr>
          <p:cNvPr id="11" name="Text 8"/>
          <p:cNvSpPr/>
          <p:nvPr/>
        </p:nvSpPr>
        <p:spPr>
          <a:xfrm>
            <a:off x="411480" y="265176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6B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NOUS FOURNISSONS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457200" y="3182112"/>
            <a:ext cx="237744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 de collecte dédié + sacs de récupération installés dans votre établissement. Rien à acheter.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2971800" y="2606040"/>
            <a:ext cx="164592" cy="320040"/>
          </a:xfrm>
          <a:prstGeom prst="rect">
            <a:avLst/>
          </a:prstGeom>
          <a:solidFill>
            <a:srgbClr val="B8952A"/>
          </a:solidFill>
          <a:ln w="12700">
            <a:solidFill>
              <a:srgbClr val="B8952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1"/>
          <p:cNvSpPr/>
          <p:nvPr/>
        </p:nvSpPr>
        <p:spPr>
          <a:xfrm>
            <a:off x="3136392" y="1097280"/>
            <a:ext cx="2651760" cy="3520440"/>
          </a:xfrm>
          <a:prstGeom prst="rect">
            <a:avLst/>
          </a:prstGeom>
          <a:solidFill>
            <a:srgbClr val="D4EDDA"/>
          </a:solidFill>
          <a:ln w="12700">
            <a:solidFill>
              <a:srgbClr val="2E8B57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Shape 12"/>
          <p:cNvSpPr/>
          <p:nvPr/>
        </p:nvSpPr>
        <p:spPr>
          <a:xfrm>
            <a:off x="4142232" y="1234440"/>
            <a:ext cx="640080" cy="640080"/>
          </a:xfrm>
          <a:prstGeom prst="ellipse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13"/>
          <p:cNvSpPr/>
          <p:nvPr/>
        </p:nvSpPr>
        <p:spPr>
          <a:xfrm>
            <a:off x="4142232" y="1234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2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3136392" y="2011680"/>
            <a:ext cx="2651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♻</a:t>
            </a:r>
            <a:endParaRPr lang="en-US" sz="3000" dirty="0"/>
          </a:p>
        </p:txBody>
      </p:sp>
      <p:sp>
        <p:nvSpPr>
          <p:cNvPr id="18" name="Text 15"/>
          <p:cNvSpPr/>
          <p:nvPr/>
        </p:nvSpPr>
        <p:spPr>
          <a:xfrm>
            <a:off x="3227832" y="265176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6B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VOUS TRIEZ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3273552" y="3182112"/>
            <a:ext cx="237744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Vos équipes déposent les canettes dans le bac. C'est tout. Aucune autre action de votre côté.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5788152" y="2606040"/>
            <a:ext cx="164592" cy="320040"/>
          </a:xfrm>
          <a:prstGeom prst="rect">
            <a:avLst/>
          </a:prstGeom>
          <a:solidFill>
            <a:srgbClr val="B8952A"/>
          </a:solidFill>
          <a:ln w="12700">
            <a:solidFill>
              <a:srgbClr val="B8952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8"/>
          <p:cNvSpPr/>
          <p:nvPr/>
        </p:nvSpPr>
        <p:spPr>
          <a:xfrm>
            <a:off x="5952744" y="1097280"/>
            <a:ext cx="2651760" cy="352044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2" name="Shape 19"/>
          <p:cNvSpPr/>
          <p:nvPr/>
        </p:nvSpPr>
        <p:spPr>
          <a:xfrm>
            <a:off x="6958584" y="1234440"/>
            <a:ext cx="640080" cy="640080"/>
          </a:xfrm>
          <a:prstGeom prst="ellipse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Text 20"/>
          <p:cNvSpPr/>
          <p:nvPr/>
        </p:nvSpPr>
        <p:spPr>
          <a:xfrm>
            <a:off x="6958584" y="1234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B6B3A"/>
                </a:solidFill>
              </a:rPr>
              <a:t>3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5952744" y="2011680"/>
            <a:ext cx="2651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🚐</a:t>
            </a:r>
            <a:endParaRPr lang="en-US" sz="3000" dirty="0"/>
          </a:p>
        </p:txBody>
      </p:sp>
      <p:sp>
        <p:nvSpPr>
          <p:cNvPr id="25" name="Text 22"/>
          <p:cNvSpPr/>
          <p:nvPr/>
        </p:nvSpPr>
        <p:spPr>
          <a:xfrm>
            <a:off x="6044184" y="265176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NOUS COLLECTONS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6089904" y="3182112"/>
            <a:ext cx="237744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EE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Passages ajustés à votre rythme. Hausse de saison ? Nous adaptons automatiquement les fréquences.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320040" y="4736592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Matériel fourni  •  ✅  Passages flexibles  •  ✅  Aucune gestion de votre côté  •  ✅  Conformité légale assurée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320040" y="228600"/>
            <a:ext cx="502920" cy="502920"/>
          </a:xfrm>
          <a:prstGeom prst="ellipse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20040" y="2286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60120" y="256032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6B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VOS 3 BÉNÉFICES</a:t>
            </a:r>
            <a:endParaRPr lang="en-US" sz="2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09728"/>
            <a:ext cx="822960" cy="8229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20040" y="896112"/>
            <a:ext cx="2651760" cy="3886200"/>
          </a:xfrm>
          <a:prstGeom prst="rect">
            <a:avLst/>
          </a:prstGeom>
          <a:solidFill>
            <a:srgbClr val="FFF8E8"/>
          </a:solidFill>
          <a:ln w="12700">
            <a:solidFill>
              <a:srgbClr val="C8722A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Shape 5"/>
          <p:cNvSpPr/>
          <p:nvPr/>
        </p:nvSpPr>
        <p:spPr>
          <a:xfrm>
            <a:off x="320040" y="896112"/>
            <a:ext cx="2651760" cy="594360"/>
          </a:xfrm>
          <a:prstGeom prst="rect">
            <a:avLst/>
          </a:prstGeom>
          <a:solidFill>
            <a:srgbClr val="C8722A"/>
          </a:solidFill>
          <a:ln w="12700">
            <a:solidFill>
              <a:srgbClr val="C8722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411480" y="905256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💶  FINANCIER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1600200"/>
            <a:ext cx="2377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C872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Rétribution annuelle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02920" y="210312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Rémunération basée sur le poids collecté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502920" y="265176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Plus vous triez, plus vous gagnez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02920" y="320040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Aucun investissement de départ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57200" y="3749040"/>
            <a:ext cx="2377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C872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vous collectez,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i="1" dirty="0">
                <a:solidFill>
                  <a:srgbClr val="C872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vous êtes rémunéré.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136392" y="896112"/>
            <a:ext cx="2651760" cy="3886200"/>
          </a:xfrm>
          <a:prstGeom prst="rect">
            <a:avLst/>
          </a:prstGeom>
          <a:solidFill>
            <a:srgbClr val="EBF7EE"/>
          </a:solidFill>
          <a:ln w="12700">
            <a:solidFill>
              <a:srgbClr val="1B6B3A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6" name="Shape 13"/>
          <p:cNvSpPr/>
          <p:nvPr/>
        </p:nvSpPr>
        <p:spPr>
          <a:xfrm>
            <a:off x="3136392" y="896112"/>
            <a:ext cx="2651760" cy="59436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4"/>
          <p:cNvSpPr/>
          <p:nvPr/>
        </p:nvSpPr>
        <p:spPr>
          <a:xfrm>
            <a:off x="3227832" y="905256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🌿  ÉCOLOGIQUE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3273552" y="1600200"/>
            <a:ext cx="2377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mesurable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3319272" y="210312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Réduisez votre bilan carbone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319272" y="265176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Badge « Éco-Responsable » pour votre vitrine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3319272" y="320040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Valorisable sur vos réseaux et menus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3273552" y="3749040"/>
            <a:ext cx="2377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Badge fourni — marketing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i="1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éco gratuit pour vous.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5952744" y="896112"/>
            <a:ext cx="2651760" cy="3886200"/>
          </a:xfrm>
          <a:prstGeom prst="rect">
            <a:avLst/>
          </a:prstGeom>
          <a:solidFill>
            <a:srgbClr val="D4EDDA"/>
          </a:solidFill>
          <a:ln w="12700">
            <a:solidFill>
              <a:srgbClr val="2E8B57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4" name="Shape 21"/>
          <p:cNvSpPr/>
          <p:nvPr/>
        </p:nvSpPr>
        <p:spPr>
          <a:xfrm>
            <a:off x="5952744" y="896112"/>
            <a:ext cx="2651760" cy="59436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2"/>
          <p:cNvSpPr/>
          <p:nvPr/>
        </p:nvSpPr>
        <p:spPr>
          <a:xfrm>
            <a:off x="6044184" y="905256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⚡  PRATIQUE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6089904" y="1600200"/>
            <a:ext cx="2377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E8B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Zéro effort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6135624" y="210312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Installation prise en charge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6135624" y="265176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Passages ajustés à votre activité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6135624" y="3200400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Conformité Loi AGEC automatique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6089904" y="3749040"/>
            <a:ext cx="2377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2E8B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Hausse d'activité ?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i="1" dirty="0">
                <a:solidFill>
                  <a:srgbClr val="2E8B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s'adapte automatiquement.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320040" y="201168"/>
            <a:ext cx="502920" cy="50292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20040" y="20116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04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60120" y="2286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ALLEZ PLUS LOIN — Visibilité &amp; Franchise</a:t>
            </a:r>
            <a:endParaRPr lang="en-US" sz="2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051560"/>
            <a:ext cx="4114800" cy="26517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20040" y="1051560"/>
            <a:ext cx="4114800" cy="2651760"/>
          </a:xfrm>
          <a:prstGeom prst="rect">
            <a:avLst/>
          </a:prstGeom>
          <a:solidFill>
            <a:srgbClr val="1B6B3A">
              <a:alpha val="55000"/>
            </a:srgbClr>
          </a:solidFill>
          <a:ln w="12700">
            <a:solidFill>
              <a:srgbClr val="1B6B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5"/>
          <p:cNvSpPr/>
          <p:nvPr/>
        </p:nvSpPr>
        <p:spPr>
          <a:xfrm>
            <a:off x="457200" y="118872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Votre visibilité amplifiée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57200" y="1737360"/>
            <a:ext cx="34747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rejoignant Presti'Can, votre établissement est référencé sur notre site web et auprès de nos partenaires.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Attirez une clientèle éco-sensible — un marché en pleine croissance.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617720" y="1051560"/>
            <a:ext cx="4206240" cy="2651760"/>
          </a:xfrm>
          <a:prstGeom prst="rect">
            <a:avLst/>
          </a:prstGeom>
          <a:solidFill>
            <a:srgbClr val="FFFFFF"/>
          </a:solidFill>
          <a:ln w="12700">
            <a:solidFill>
              <a:srgbClr val="2E8B57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8"/>
          <p:cNvSpPr/>
          <p:nvPr/>
        </p:nvSpPr>
        <p:spPr>
          <a:xfrm>
            <a:off x="4617720" y="1051560"/>
            <a:ext cx="4206240" cy="502920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9"/>
          <p:cNvSpPr/>
          <p:nvPr/>
        </p:nvSpPr>
        <p:spPr>
          <a:xfrm>
            <a:off x="4663440" y="1069848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🤝  DEVENEZ FRANCHISÉ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4709160" y="1664208"/>
            <a:ext cx="4023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Pilotez votre propre activité dans l'économie circulaire :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754880" y="212140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Identité de marque forte + logiciel de suivi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4754880" y="2542032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Formation et accompagnement au lancement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4754880" y="2962656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Bacs, sacs de récupération fournis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754880" y="3383280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B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Réseau partenaires + territoire exclusif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20040" y="3886200"/>
            <a:ext cx="8503920" cy="868680"/>
          </a:xfrm>
          <a:prstGeom prst="rect">
            <a:avLst/>
          </a:prstGeom>
          <a:solidFill>
            <a:srgbClr val="1B6B3A"/>
          </a:solidFill>
          <a:ln w="12700">
            <a:solidFill>
              <a:srgbClr val="1B6B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 16"/>
          <p:cNvSpPr/>
          <p:nvPr/>
        </p:nvSpPr>
        <p:spPr>
          <a:xfrm>
            <a:off x="457200" y="3950208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« Le recyclage est une forme de respect pour notre planète. »  — Antoine de Saint-Exupéry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6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B6B3A">
              <a:alpha val="55000"/>
            </a:srgbClr>
          </a:solidFill>
          <a:ln w="12700">
            <a:solidFill>
              <a:srgbClr val="1B6B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274320"/>
            <a:ext cx="1280160" cy="1280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1600200"/>
            <a:ext cx="4754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Rejoignez le mouvement.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320040" y="233172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Devenez partenaire Presti'Can aujourd'hui.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320040" y="2944368"/>
            <a:ext cx="1371600" cy="1463040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97BC62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Text 4"/>
          <p:cNvSpPr/>
          <p:nvPr/>
        </p:nvSpPr>
        <p:spPr>
          <a:xfrm>
            <a:off x="320040" y="2999232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📞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320040" y="3456432"/>
            <a:ext cx="1371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Téléphone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320040" y="3749040"/>
            <a:ext cx="1371600" cy="5029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07 85 267 395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1801368" y="2944368"/>
            <a:ext cx="1371600" cy="1463040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97BC62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Text 8"/>
          <p:cNvSpPr/>
          <p:nvPr/>
        </p:nvSpPr>
        <p:spPr>
          <a:xfrm>
            <a:off x="1801368" y="2999232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✉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1801368" y="3456432"/>
            <a:ext cx="1371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1801368" y="3749040"/>
            <a:ext cx="1371600" cy="5029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direction@prestican.com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3282696" y="2944368"/>
            <a:ext cx="1371600" cy="1463040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97BC62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6" name="Text 12"/>
          <p:cNvSpPr/>
          <p:nvPr/>
        </p:nvSpPr>
        <p:spPr>
          <a:xfrm>
            <a:off x="3282696" y="2999232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🌐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3282696" y="3456432"/>
            <a:ext cx="1371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web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3282696" y="3749040"/>
            <a:ext cx="1371600" cy="5029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prestican.com</a:t>
            </a:r>
            <a:endParaRPr lang="en-US" sz="10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29200" y="548640"/>
            <a:ext cx="1828800" cy="18288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5029200" y="2395728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Scannez pour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visiter notre site</a:t>
            </a:r>
            <a:endParaRPr lang="en-US" sz="1000" dirty="0"/>
          </a:p>
        </p:txBody>
      </p:sp>
      <p:sp>
        <p:nvSpPr>
          <p:cNvPr id="21" name="Text 16"/>
          <p:cNvSpPr/>
          <p:nvPr/>
        </p:nvSpPr>
        <p:spPr>
          <a:xfrm>
            <a:off x="320040" y="475488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8AA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Avenue de la Gare · 06190 Roquebrune-Cap-Martin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5029200" y="4434840"/>
            <a:ext cx="3794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Ensemble, recyclons mieux. Vivons mieux.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Affichage à l'écran (16:9)</PresentationFormat>
  <Paragraphs>93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Presti'Can - Présentation Commerciale</dc:title>
  <dc:subject>PptxGenJS Presentation</dc:subject>
  <dc:creator>Presti'Can</dc:creator>
  <cp:lastModifiedBy>Marc GUILLAUMIN</cp:lastModifiedBy>
  <cp:revision>1</cp:revision>
  <dcterms:created xsi:type="dcterms:W3CDTF">2026-04-03T08:52:21Z</dcterms:created>
  <dcterms:modified xsi:type="dcterms:W3CDTF">2026-04-03T08:53:44Z</dcterms:modified>
</cp:coreProperties>
</file>